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8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C341C-96CD-8F20-C831-D7A23FDE6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61BF6C-587B-A62D-92CE-CE0B40E8D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DC83A7-A806-1F9B-A801-78840A6B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2382E3-9193-DC7E-3B7B-AEF968DA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CF6103-44F2-F949-3CE9-AC28DCD3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50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72B45-B48C-0B17-0314-EAC857C38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9B01E5-A009-4924-9F19-70C1E3980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F3EB8C-623C-7E1A-9C8A-39D24EF3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138E2-6013-AE46-AD66-21D5E6C4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0B3A87-096C-5982-AF6B-F9265617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542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6D2DBE-7884-4099-DB8F-CA23A12A33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AA0F5C-BEAE-54EC-63E2-3A25CE7A7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DC475A-B5D7-4C18-E493-A9E29AFB1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75DB7F-B1A1-E763-836D-F89792E6F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39F1F0-B2A5-10D2-CD3D-BC072034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165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3953BE-C621-DBC5-06B8-C1A98BA6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F1EE40-5297-20A0-184F-FBAADA9AF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13A44-670A-E4A1-DF75-77B9FBEF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170788-C6EE-556A-B467-CD110A3BB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E63000-D75A-96A0-3907-364D9D006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984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CC03F-FF49-772A-E36A-297E9BFB9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81AE82-7625-8EF0-E503-D8A5C5EFC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71AEC-A07C-7647-0294-BC0F6B1C6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65B30-168C-6071-B3F7-C87C0C127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80E8EE-77A1-4C0F-4852-B330A6958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639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7784F-AB49-43C8-00B2-DE5AC13B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62A49C-D3A7-D431-6796-248DECE58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E6865E-894A-3AE7-CE09-A0AB65DB5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0D60E7-FAD2-F642-1A9D-15E413FF8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95F898-ADD6-7533-33A4-F89BBEFC0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3CB753-E0EA-0AAF-27A3-E06D2374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044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D4ACE0-6065-11E2-7A58-DE3F52E5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E354C3-6CCA-6255-E499-D3FD0DF27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A443E6-E0E9-5383-3EEE-CDCCDB511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C074B8-8E93-27D3-3BA6-042627CF0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BA1AE5-D29B-1674-65C6-305B030C3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CC1405-C913-E2F3-480B-877C918BE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217864-C0FE-87D6-F3F8-B02F36F0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F32A3E-0901-1F30-38BB-FA1F1432E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098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48AB2-A0F3-8DFA-501E-D3D34BDB4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9B788E-CDCC-E85D-CD3F-2965D24EE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BA8E0-44E1-A686-1110-A11109E36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A24391-4977-D580-AE89-8406A0E3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84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36DC32-F74E-6D1F-D027-67AECF14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03AB49-4BFA-B3BB-6CE3-04F398D60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F82566-D166-1BA3-2FBB-82EB41B2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609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EFC65-6810-5B22-4D12-CDC1B40DE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C8E8AE-06F0-E6C2-A2ED-3776F0D17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E1F279-F80B-EB24-7D8A-4ADF65235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2B2898-4F64-6BFD-C1F5-A960CF38B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B8531-63EF-681C-F1A8-B814506C2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453CE1-D49E-033A-1C7C-77A5B2C42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853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1B7573-B21F-1B29-E10B-7A6EBBA15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3585C25-2EDE-98FB-3FF8-7885869F32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5AF81C-E230-8B4B-49DE-64202BDEB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D114CE-30D3-915B-2796-24D6596A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66B8FC-F77E-FB9F-10A8-E15F63EC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F4CCEE-AD34-7990-3023-0E63B944E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6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71CBD26-E5C9-5207-8019-22914F70E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51A3BF-621A-6DE9-F8DD-C57C9272C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E1A112-AC25-5A0B-A27A-AB3A07BAD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11E82-C01F-4348-93C0-9E4AC6CD9457}" type="datetimeFigureOut">
              <a:rPr lang="ko-KR" altLang="en-US" smtClean="0"/>
              <a:t>2023-06-25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30CE7-BE73-3308-8217-8F16FE845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351A8-11C9-F2F5-2D6B-6F21D8933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1C4C9-5E1C-496C-927E-F7ED23C36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98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178223-9344-6DB8-345A-BCDD713E34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학기 </a:t>
            </a:r>
            <a:r>
              <a:rPr lang="en-US" altLang="ko-KR" dirty="0"/>
              <a:t>C</a:t>
            </a:r>
            <a:r>
              <a:rPr lang="ko-KR" altLang="en-US" dirty="0"/>
              <a:t>언어 개인 프로젝트</a:t>
            </a:r>
            <a:br>
              <a:rPr lang="en-US" altLang="ko-KR" dirty="0"/>
            </a:br>
            <a:r>
              <a:rPr lang="en-US" altLang="ko-KR" dirty="0"/>
              <a:t>$₮€₳Ł ¥ᏫɄ₹ ł₦₣Ꮻ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05DB52-4AEC-6B96-99AB-E8A76006F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4267" y="3602038"/>
            <a:ext cx="3657600" cy="1655762"/>
          </a:xfrm>
        </p:spPr>
        <p:txBody>
          <a:bodyPr/>
          <a:lstStyle/>
          <a:p>
            <a:r>
              <a:rPr lang="en-US" altLang="ko-KR" dirty="0"/>
              <a:t>10205 </a:t>
            </a:r>
            <a:r>
              <a:rPr lang="ko-KR" altLang="en-US" dirty="0"/>
              <a:t>김승중</a:t>
            </a:r>
          </a:p>
        </p:txBody>
      </p:sp>
    </p:spTree>
    <p:extLst>
      <p:ext uri="{BB962C8B-B14F-4D97-AF65-F5344CB8AC3E}">
        <p14:creationId xmlns:p14="http://schemas.microsoft.com/office/powerpoint/2010/main" val="1776770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170D5-1802-6FB2-DD66-9ECEF881C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( 6 )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B91D7-63BD-5890-E912-BDD1FCF0B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759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공격자의 웹 사이트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84EB6D0-341D-0393-C104-963DB4D80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96733"/>
            <a:ext cx="4839375" cy="41344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28A10BD-DB12-B678-394B-A541BB7A4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405" y="67733"/>
            <a:ext cx="5133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13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525C9-463F-529C-8E07-DB1B7C494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작동 영상</a:t>
            </a:r>
          </a:p>
        </p:txBody>
      </p:sp>
      <p:pic>
        <p:nvPicPr>
          <p:cNvPr id="10" name="녹화_2023_06_26_01_58_08_172">
            <a:hlinkClick r:id="" action="ppaction://media"/>
            <a:extLst>
              <a:ext uri="{FF2B5EF4-FFF2-40B4-BE49-F238E27FC236}">
                <a16:creationId xmlns:a16="http://schemas.microsoft.com/office/drawing/2014/main" id="{36BCD829-1755-EEC2-891A-2B069BF2E9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6425" y="1690688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4033888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1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FCC9246-1414-AAD0-4CBF-BD0283E68B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B1CA6BE-C4B1-B369-AFF5-3907BC835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27438"/>
            <a:ext cx="9144000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ko-KR" altLang="en-US" dirty="0"/>
              <a:t>도와준 이들</a:t>
            </a:r>
            <a:r>
              <a:rPr lang="en-US" altLang="ko-KR" dirty="0"/>
              <a:t>:</a:t>
            </a:r>
          </a:p>
          <a:p>
            <a:pPr algn="r"/>
            <a:r>
              <a:rPr lang="ko-KR" altLang="en-US" dirty="0"/>
              <a:t>김민재</a:t>
            </a:r>
            <a:r>
              <a:rPr lang="en-US" altLang="ko-KR" dirty="0"/>
              <a:t>_1</a:t>
            </a:r>
          </a:p>
          <a:p>
            <a:pPr algn="r"/>
            <a:r>
              <a:rPr lang="en-US" altLang="ko-KR" dirty="0"/>
              <a:t>ChatGPT</a:t>
            </a:r>
          </a:p>
          <a:p>
            <a:pPr algn="r"/>
            <a:r>
              <a:rPr lang="en-US" altLang="ko-KR" dirty="0"/>
              <a:t>Copilot  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573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39ED5-8138-B8BF-0483-C690CDD3E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</a:t>
            </a:r>
            <a:r>
              <a:rPr lang="ko-KR" altLang="en-US" sz="1100" dirty="0"/>
              <a:t>　</a:t>
            </a:r>
            <a:r>
              <a:rPr lang="ko-KR" altLang="en-US" dirty="0"/>
              <a:t>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9F6F7F-32D5-C109-3451-9E9AB1FAA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목적</a:t>
            </a:r>
            <a:r>
              <a:rPr lang="en-US" altLang="ko-KR" dirty="0"/>
              <a:t>: </a:t>
            </a:r>
            <a:r>
              <a:rPr lang="ko-KR" altLang="en-US" dirty="0"/>
              <a:t>사용자 </a:t>
            </a:r>
            <a:r>
              <a:rPr lang="en-US" altLang="ko-KR" dirty="0"/>
              <a:t>PC</a:t>
            </a:r>
            <a:r>
              <a:rPr lang="ko-KR" altLang="en-US" dirty="0"/>
              <a:t>의 정보 탈취 </a:t>
            </a:r>
            <a:r>
              <a:rPr lang="en-US" altLang="ko-KR" dirty="0"/>
              <a:t>( </a:t>
            </a:r>
            <a:r>
              <a:rPr lang="ko-KR" altLang="en-US" dirty="0"/>
              <a:t>공인</a:t>
            </a:r>
            <a:r>
              <a:rPr lang="en-US" altLang="ko-KR" dirty="0"/>
              <a:t>IP, OS, MAC Address )</a:t>
            </a:r>
          </a:p>
          <a:p>
            <a:endParaRPr lang="en-US" altLang="ko-KR" dirty="0"/>
          </a:p>
          <a:p>
            <a:r>
              <a:rPr lang="ko-KR" altLang="en-US" dirty="0"/>
              <a:t>작동 방식</a:t>
            </a:r>
            <a:r>
              <a:rPr lang="en-US" altLang="ko-KR" dirty="0"/>
              <a:t>: PowerShell </a:t>
            </a:r>
            <a:r>
              <a:rPr lang="ko-KR" altLang="en-US" dirty="0"/>
              <a:t>커맨드를 통한 정보 출력 </a:t>
            </a:r>
            <a:r>
              <a:rPr lang="en-US" altLang="ko-KR" dirty="0"/>
              <a:t>* </a:t>
            </a:r>
            <a:r>
              <a:rPr lang="ko-KR" altLang="en-US" dirty="0"/>
              <a:t>저장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이후 공격자의 웹 사이트로 출력</a:t>
            </a:r>
            <a:r>
              <a:rPr lang="en-US" altLang="ko-KR" dirty="0"/>
              <a:t>*</a:t>
            </a:r>
            <a:r>
              <a:rPr lang="ko-KR" altLang="en-US" dirty="0"/>
              <a:t>저장된 파일을 업로드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생성되었던 저장 파일을 삭제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63534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3ED2FF-4380-46D0-E1A3-835F32386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</a:t>
            </a:r>
            <a:r>
              <a:rPr lang="ko-KR" altLang="en-US" sz="1800" dirty="0"/>
              <a:t>　</a:t>
            </a:r>
            <a:r>
              <a:rPr lang="ko-KR" altLang="en-US" dirty="0"/>
              <a:t>목적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311B19-739B-A878-3F8A-C31849F23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목적：</a:t>
            </a:r>
            <a:endParaRPr lang="en-US" altLang="ko-KR" dirty="0"/>
          </a:p>
          <a:p>
            <a:endParaRPr lang="en-US" altLang="ko-KR" sz="2200" dirty="0"/>
          </a:p>
          <a:p>
            <a:r>
              <a:rPr lang="ko-KR" altLang="en-US" sz="2200" dirty="0"/>
              <a:t>사람들에게 자신들의 </a:t>
            </a:r>
            <a:r>
              <a:rPr lang="en-US" altLang="ko-KR" sz="2200" dirty="0"/>
              <a:t>PC </a:t>
            </a:r>
            <a:r>
              <a:rPr lang="ko-KR" altLang="en-US" sz="2200" dirty="0"/>
              <a:t>정보가 쉽게 노출될 수 있다는 경각심을 알리기 위함</a:t>
            </a:r>
            <a:endParaRPr lang="en-US" altLang="ko-KR" sz="2200" dirty="0"/>
          </a:p>
          <a:p>
            <a:endParaRPr lang="en-US" altLang="ko-KR" sz="2200" dirty="0"/>
          </a:p>
          <a:p>
            <a:endParaRPr lang="en-US" altLang="ko-KR" sz="2200" dirty="0"/>
          </a:p>
          <a:p>
            <a:pPr marL="0" indent="0">
              <a:buNone/>
            </a:pPr>
            <a:endParaRPr lang="en-US" altLang="ko-KR" sz="2200" dirty="0"/>
          </a:p>
          <a:p>
            <a:pPr marL="0" indent="0">
              <a:buNone/>
            </a:pP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354542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4C182-2C16-50F6-D8FE-0A9C9978E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동작 과정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BC01E5AF-E817-F375-07E0-8FABB528E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70" y="1545298"/>
            <a:ext cx="3814998" cy="4677392"/>
          </a:xfrm>
        </p:spPr>
      </p:pic>
    </p:spTree>
    <p:extLst>
      <p:ext uri="{BB962C8B-B14F-4D97-AF65-F5344CB8AC3E}">
        <p14:creationId xmlns:p14="http://schemas.microsoft.com/office/powerpoint/2010/main" val="2162602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2E779F-DD4A-6FC1-BC76-7FCA95647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( 1 )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4FDA21-3977-4C5C-E6B2-83E5728DA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메인화면</a:t>
            </a:r>
            <a:r>
              <a:rPr lang="en-US" altLang="ko-KR" dirty="0"/>
              <a:t>: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FE391A-9C3E-7A82-BF0A-EB0D232D8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165" y="2175933"/>
            <a:ext cx="7199591" cy="431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98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73580-BE6C-4392-A14B-EE4537C0D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( 2 )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078D17-0CDA-819F-9E3D-A6D3E5EEA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정보 저장 </a:t>
            </a:r>
            <a:r>
              <a:rPr lang="en-US" altLang="ko-KR" dirty="0"/>
              <a:t>* </a:t>
            </a:r>
            <a:r>
              <a:rPr lang="ko-KR" altLang="en-US" dirty="0"/>
              <a:t>출력</a:t>
            </a:r>
            <a:r>
              <a:rPr lang="en-US" altLang="ko-KR" dirty="0"/>
              <a:t>: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DAE7ED5-CCEE-3AEE-D8E9-535A05AAD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791" y="110067"/>
            <a:ext cx="2986282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E2CDF79-A6E0-C2EB-6178-44C0F1469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210" y="1118195"/>
            <a:ext cx="4579390" cy="432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2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5626A-A292-16B7-660B-47BC093D5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( 3 )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CDFEFF-D571-F58F-A45F-784B6CB94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대표 정보를 사용자에게 출력</a:t>
            </a:r>
            <a:r>
              <a:rPr lang="en-US" altLang="ko-KR" dirty="0"/>
              <a:t>: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B93B9E1-0B37-DE42-D647-1C4A5731C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26734"/>
            <a:ext cx="5008448" cy="327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4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E3F464-5BAB-E0CC-2C2A-4367CC34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( 4 )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D8CBAE-D5CB-AA7B-EB80-CC4B49A33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해커에게 보낼 파일 생성</a:t>
            </a:r>
            <a:endParaRPr lang="en-US" altLang="ko-KR" dirty="0"/>
          </a:p>
          <a:p>
            <a:r>
              <a:rPr lang="ko-KR" altLang="en-US" dirty="0"/>
              <a:t>파일 업로드 함수</a:t>
            </a:r>
            <a:endParaRPr lang="en-US" altLang="ko-KR" dirty="0"/>
          </a:p>
          <a:p>
            <a:r>
              <a:rPr lang="ko-KR" altLang="en-US" dirty="0"/>
              <a:t>생성 파일 삭제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8D753B2-E6D7-CDDD-F68B-4B35DABB7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14" y="1313657"/>
            <a:ext cx="5585921" cy="481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55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D09E6-B25C-BDF7-C16B-70BE6B686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소스코드 </a:t>
            </a:r>
            <a:r>
              <a:rPr lang="en-US" altLang="ko-KR" dirty="0"/>
              <a:t>( 5 )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E0D52F-9AAE-180E-7AA6-BD97DCE0D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Main </a:t>
            </a:r>
            <a:r>
              <a:rPr lang="ko-KR" altLang="en-US" dirty="0"/>
              <a:t>함수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362E2C-95C4-B87F-BCB1-C215C1B6B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94" y="905934"/>
            <a:ext cx="6302306" cy="565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678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142</Words>
  <Application>Microsoft Office PowerPoint</Application>
  <PresentationFormat>와이드스크린</PresentationFormat>
  <Paragraphs>55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1학기 C언어 개인 프로젝트 $₮€₳Ł ¥ᏫɄ₹ ł₦₣Ꮻ</vt:lpstr>
      <vt:lpstr>개발　목표</vt:lpstr>
      <vt:lpstr>프로젝트　목적　</vt:lpstr>
      <vt:lpstr>프로그램 동작 과정</vt:lpstr>
      <vt:lpstr>소스코드 ( 1 )</vt:lpstr>
      <vt:lpstr>소스코드 ( 2 )</vt:lpstr>
      <vt:lpstr>소스코드 ( 3 )</vt:lpstr>
      <vt:lpstr>소스코드 ( 4 )</vt:lpstr>
      <vt:lpstr>소스코드 ( 5 )</vt:lpstr>
      <vt:lpstr>소스코드 ( 6 )</vt:lpstr>
      <vt:lpstr>프로그램 작동 영상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1학기 C언어 개인 프로젝트 $₮€₳Ł ¥ᏫɄ₹ ł₦₣Ꮻ</dc:title>
  <dc:creator>승중 김</dc:creator>
  <cp:lastModifiedBy>승중 김</cp:lastModifiedBy>
  <cp:revision>1</cp:revision>
  <dcterms:created xsi:type="dcterms:W3CDTF">2023-06-25T17:03:33Z</dcterms:created>
  <dcterms:modified xsi:type="dcterms:W3CDTF">2023-06-25T17:27:28Z</dcterms:modified>
</cp:coreProperties>
</file>

<file path=docProps/thumbnail.jpeg>
</file>